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3" r:id="rId19"/>
    <p:sldId id="272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8BF2-4740-48D9-B4FF-A91ED8D4CC41}" type="datetimeFigureOut">
              <a:rPr lang="it-IT" smtClean="0"/>
              <a:pPr/>
              <a:t>13/03/2015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3E79-B383-4385-B6AB-3791457150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1735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8BF2-4740-48D9-B4FF-A91ED8D4CC41}" type="datetimeFigureOut">
              <a:rPr lang="it-IT" smtClean="0"/>
              <a:pPr/>
              <a:t>13/03/2015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3E79-B383-4385-B6AB-3791457150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5457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8BF2-4740-48D9-B4FF-A91ED8D4CC41}" type="datetimeFigureOut">
              <a:rPr lang="it-IT" smtClean="0"/>
              <a:pPr/>
              <a:t>13/03/2015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3E79-B383-4385-B6AB-3791457150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2666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8BF2-4740-48D9-B4FF-A91ED8D4CC41}" type="datetimeFigureOut">
              <a:rPr lang="it-IT" smtClean="0"/>
              <a:pPr/>
              <a:t>13/03/2015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3E79-B383-4385-B6AB-3791457150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3184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8BF2-4740-48D9-B4FF-A91ED8D4CC41}" type="datetimeFigureOut">
              <a:rPr lang="it-IT" smtClean="0"/>
              <a:pPr/>
              <a:t>13/03/2015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3E79-B383-4385-B6AB-3791457150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6848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8BF2-4740-48D9-B4FF-A91ED8D4CC41}" type="datetimeFigureOut">
              <a:rPr lang="it-IT" smtClean="0"/>
              <a:pPr/>
              <a:t>13/03/2015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3E79-B383-4385-B6AB-3791457150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015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8BF2-4740-48D9-B4FF-A91ED8D4CC41}" type="datetimeFigureOut">
              <a:rPr lang="it-IT" smtClean="0"/>
              <a:pPr/>
              <a:t>13/03/2015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3E79-B383-4385-B6AB-3791457150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0270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8BF2-4740-48D9-B4FF-A91ED8D4CC41}" type="datetimeFigureOut">
              <a:rPr lang="it-IT" smtClean="0"/>
              <a:pPr/>
              <a:t>13/03/2015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3E79-B383-4385-B6AB-3791457150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0269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8BF2-4740-48D9-B4FF-A91ED8D4CC41}" type="datetimeFigureOut">
              <a:rPr lang="it-IT" smtClean="0"/>
              <a:pPr/>
              <a:t>13/03/2015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3E79-B383-4385-B6AB-3791457150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6590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8BF2-4740-48D9-B4FF-A91ED8D4CC41}" type="datetimeFigureOut">
              <a:rPr lang="it-IT" smtClean="0"/>
              <a:pPr/>
              <a:t>13/03/2015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3E79-B383-4385-B6AB-3791457150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894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8BF2-4740-48D9-B4FF-A91ED8D4CC41}" type="datetimeFigureOut">
              <a:rPr lang="it-IT" smtClean="0"/>
              <a:pPr/>
              <a:t>13/03/2015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3E79-B383-4385-B6AB-3791457150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2538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38BF2-4740-48D9-B4FF-A91ED8D4CC41}" type="datetimeFigureOut">
              <a:rPr lang="it-IT" smtClean="0"/>
              <a:pPr/>
              <a:t>13/03/2015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3E79-B383-4385-B6AB-3791457150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9912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972616" y="1556792"/>
            <a:ext cx="7772400" cy="1470025"/>
          </a:xfrm>
        </p:spPr>
        <p:txBody>
          <a:bodyPr>
            <a:normAutofit/>
          </a:bodyPr>
          <a:lstStyle/>
          <a:p>
            <a:r>
              <a:rPr lang="it-IT" sz="4800" b="1" dirty="0" err="1" smtClean="0">
                <a:solidFill>
                  <a:schemeClr val="bg1">
                    <a:lumMod val="95000"/>
                  </a:schemeClr>
                </a:solidFill>
              </a:rPr>
              <a:t>One</a:t>
            </a:r>
            <a:r>
              <a:rPr lang="it-IT" sz="4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4800" b="1" dirty="0" err="1" smtClean="0">
                <a:solidFill>
                  <a:schemeClr val="bg1">
                    <a:lumMod val="95000"/>
                  </a:schemeClr>
                </a:solidFill>
              </a:rPr>
              <a:t>day</a:t>
            </a:r>
            <a:r>
              <a:rPr lang="it-IT" sz="4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4800" b="1" dirty="0" err="1" smtClean="0">
                <a:solidFill>
                  <a:schemeClr val="bg1">
                    <a:lumMod val="95000"/>
                  </a:schemeClr>
                </a:solidFill>
              </a:rPr>
              <a:t>at</a:t>
            </a:r>
            <a:r>
              <a:rPr lang="it-IT" sz="4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4800" b="1" dirty="0" err="1" smtClean="0">
                <a:solidFill>
                  <a:schemeClr val="bg1">
                    <a:lumMod val="95000"/>
                  </a:schemeClr>
                </a:solidFill>
              </a:rPr>
              <a:t>Makalali</a:t>
            </a:r>
            <a:r>
              <a:rPr lang="it-IT" sz="4800" b="1" dirty="0" smtClean="0">
                <a:solidFill>
                  <a:schemeClr val="bg1">
                    <a:lumMod val="95000"/>
                  </a:schemeClr>
                </a:solidFill>
              </a:rPr>
              <a:t>…</a:t>
            </a:r>
            <a:endParaRPr lang="it-IT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1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60648"/>
            <a:ext cx="6419056" cy="1036712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7 </a:t>
            </a:r>
            <a:r>
              <a:rPr lang="it-IT" dirty="0" err="1" smtClean="0">
                <a:solidFill>
                  <a:schemeClr val="bg1"/>
                </a:solidFill>
              </a:rPr>
              <a:t>o’clock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pm</a:t>
            </a:r>
            <a:r>
              <a:rPr lang="it-IT" dirty="0" smtClean="0">
                <a:solidFill>
                  <a:schemeClr val="bg1"/>
                </a:solidFill>
              </a:rPr>
              <a:t> – DRINKS &amp; DINNER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780928"/>
            <a:ext cx="5514875" cy="3614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052736"/>
            <a:ext cx="472459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3689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err="1" smtClean="0"/>
              <a:t>What</a:t>
            </a:r>
            <a:r>
              <a:rPr lang="it-IT" i="1" dirty="0" smtClean="0"/>
              <a:t> </a:t>
            </a:r>
            <a:r>
              <a:rPr lang="it-IT" i="1" dirty="0" err="1" smtClean="0"/>
              <a:t>does</a:t>
            </a:r>
            <a:r>
              <a:rPr lang="it-IT" i="1" dirty="0" smtClean="0"/>
              <a:t> the </a:t>
            </a:r>
            <a:r>
              <a:rPr lang="it-IT" b="1" i="1" dirty="0" smtClean="0"/>
              <a:t>staff</a:t>
            </a:r>
            <a:r>
              <a:rPr lang="it-IT" i="1" dirty="0" smtClean="0"/>
              <a:t> do ?</a:t>
            </a:r>
            <a:endParaRPr lang="it-IT" i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Sveglia alle 5 del mattino</a:t>
            </a:r>
          </a:p>
          <a:p>
            <a:r>
              <a:rPr lang="it-IT" dirty="0" smtClean="0"/>
              <a:t>«</a:t>
            </a:r>
            <a:r>
              <a:rPr lang="it-IT" dirty="0" err="1" smtClean="0"/>
              <a:t>Morning</a:t>
            </a:r>
            <a:r>
              <a:rPr lang="it-IT" dirty="0" smtClean="0"/>
              <a:t> meeting»</a:t>
            </a:r>
          </a:p>
          <a:p>
            <a:r>
              <a:rPr lang="it-IT" dirty="0" smtClean="0"/>
              <a:t>In cucina: preparazione degli snack per il safari</a:t>
            </a:r>
          </a:p>
          <a:p>
            <a:endParaRPr lang="it-IT" dirty="0" smtClean="0"/>
          </a:p>
          <a:p>
            <a:r>
              <a:rPr lang="it-IT" dirty="0" smtClean="0"/>
              <a:t>Preparazione colazione per il ritorno dei clienti dal safari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2308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5157192"/>
            <a:ext cx="8229600" cy="4525963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Ore 9:00 - Controllo dettagliato di ogni camera nei </a:t>
            </a:r>
            <a:r>
              <a:rPr lang="it-IT" dirty="0" err="1" smtClean="0">
                <a:solidFill>
                  <a:schemeClr val="bg1"/>
                </a:solidFill>
              </a:rPr>
              <a:t>camps</a:t>
            </a:r>
            <a:r>
              <a:rPr lang="it-IT" dirty="0" smtClean="0">
                <a:solidFill>
                  <a:schemeClr val="bg1"/>
                </a:solidFill>
              </a:rPr>
              <a:t>, che verrà occupata con l’arrivo dei nuovi clienti in giornata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600" y="304557"/>
            <a:ext cx="5806568" cy="380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340768"/>
            <a:ext cx="5256585" cy="344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272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64511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Dalle ore 10:00 alle ore 15:30 circa</a:t>
            </a:r>
          </a:p>
          <a:p>
            <a:pPr marL="0" indent="0">
              <a:buNone/>
            </a:pPr>
            <a:r>
              <a:rPr lang="it-IT" sz="2000" dirty="0" smtClean="0"/>
              <a:t>	check-in e check-out in Reception:</a:t>
            </a:r>
          </a:p>
          <a:p>
            <a:pPr marL="0" indent="0">
              <a:buNone/>
            </a:pPr>
            <a:r>
              <a:rPr lang="it-IT" sz="2000" dirty="0" smtClean="0"/>
              <a:t>		- accoglienza clienti</a:t>
            </a:r>
          </a:p>
          <a:p>
            <a:pPr marL="0" indent="0">
              <a:buNone/>
            </a:pPr>
            <a:r>
              <a:rPr lang="it-IT" sz="2000" dirty="0"/>
              <a:t>	</a:t>
            </a:r>
            <a:r>
              <a:rPr lang="it-IT" sz="2000" dirty="0" smtClean="0"/>
              <a:t>	- </a:t>
            </a:r>
            <a:r>
              <a:rPr lang="it-IT" sz="2000" u="sng" dirty="0" smtClean="0"/>
              <a:t>spiegazione delle regole di sicurezza</a:t>
            </a:r>
          </a:p>
          <a:p>
            <a:pPr marL="0" indent="0">
              <a:buNone/>
            </a:pPr>
            <a:r>
              <a:rPr lang="it-IT" sz="2000" dirty="0"/>
              <a:t>	</a:t>
            </a:r>
            <a:r>
              <a:rPr lang="it-IT" sz="2000" dirty="0" smtClean="0"/>
              <a:t>	- richiesta preferenze ed esigenze del cliente</a:t>
            </a:r>
          </a:p>
          <a:p>
            <a:pPr marL="0" indent="0">
              <a:buNone/>
            </a:pPr>
            <a:r>
              <a:rPr lang="it-IT" sz="2000" dirty="0"/>
              <a:t>	</a:t>
            </a:r>
            <a:r>
              <a:rPr lang="it-IT" sz="2000" dirty="0" smtClean="0"/>
              <a:t>	- introduzione alla propria guida personale con transfer ai 		</a:t>
            </a:r>
            <a:r>
              <a:rPr lang="it-IT" sz="2000" dirty="0" err="1" smtClean="0"/>
              <a:t>camps</a:t>
            </a:r>
            <a:r>
              <a:rPr lang="it-IT" sz="2000" dirty="0" smtClean="0"/>
              <a:t> e	camere </a:t>
            </a:r>
          </a:p>
          <a:p>
            <a:pPr marL="0" indent="0">
              <a:buNone/>
            </a:pPr>
            <a:r>
              <a:rPr lang="it-IT" sz="2000" dirty="0"/>
              <a:t>	</a:t>
            </a:r>
            <a:r>
              <a:rPr lang="it-IT" sz="2000" dirty="0" smtClean="0"/>
              <a:t>	- pagamento al check-out</a:t>
            </a:r>
          </a:p>
          <a:p>
            <a:pPr marL="0" indent="0">
              <a:buNone/>
            </a:pPr>
            <a:r>
              <a:rPr lang="it-IT" sz="2000" dirty="0"/>
              <a:t>	</a:t>
            </a:r>
            <a:r>
              <a:rPr lang="it-IT" sz="2000" dirty="0" smtClean="0"/>
              <a:t>	- shopping al curio shop</a:t>
            </a:r>
            <a:r>
              <a:rPr lang="it-IT" sz="2400" dirty="0" smtClean="0"/>
              <a:t> </a:t>
            </a:r>
          </a:p>
          <a:p>
            <a:pPr marL="0" indent="0">
              <a:buNone/>
            </a:pPr>
            <a:r>
              <a:rPr lang="it-IT" sz="2400" dirty="0"/>
              <a:t>	</a:t>
            </a:r>
            <a:r>
              <a:rPr lang="it-IT" sz="2400" dirty="0" smtClean="0"/>
              <a:t>	- </a:t>
            </a:r>
            <a:r>
              <a:rPr lang="it-IT" sz="2000" dirty="0" smtClean="0"/>
              <a:t>realizzazione welcome </a:t>
            </a:r>
            <a:r>
              <a:rPr lang="it-IT" sz="2000" dirty="0" err="1" smtClean="0"/>
              <a:t>cards</a:t>
            </a:r>
            <a:r>
              <a:rPr lang="it-IT" sz="2000" dirty="0" smtClean="0"/>
              <a:t> per </a:t>
            </a:r>
          </a:p>
          <a:p>
            <a:pPr marL="0" indent="0">
              <a:buNone/>
            </a:pPr>
            <a:r>
              <a:rPr lang="it-IT" sz="2000" dirty="0"/>
              <a:t>	</a:t>
            </a:r>
            <a:r>
              <a:rPr lang="it-IT" sz="2000" dirty="0" smtClean="0"/>
              <a:t>	il giorno seguente</a:t>
            </a:r>
          </a:p>
          <a:p>
            <a:pPr marL="2171700" lvl="5" indent="0">
              <a:buNone/>
            </a:pPr>
            <a:r>
              <a:rPr lang="it-IT" dirty="0"/>
              <a:t>	</a:t>
            </a:r>
            <a:r>
              <a:rPr lang="it-IT" dirty="0" smtClean="0"/>
              <a:t>	</a:t>
            </a:r>
            <a:r>
              <a:rPr lang="it-IT" u="sng" dirty="0" smtClean="0"/>
              <a:t> </a:t>
            </a:r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7670" y="2636912"/>
            <a:ext cx="2341850" cy="3048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96752"/>
            <a:ext cx="1800200" cy="3200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6955" y="4397107"/>
            <a:ext cx="3888432" cy="2187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666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068960"/>
            <a:ext cx="5455172" cy="3575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60648"/>
            <a:ext cx="5493713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0145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4525963"/>
          </a:xfrm>
        </p:spPr>
        <p:txBody>
          <a:bodyPr/>
          <a:lstStyle/>
          <a:p>
            <a:r>
              <a:rPr lang="it-IT" dirty="0" smtClean="0"/>
              <a:t>Pranzo: cibo preparato nella cucina principale dalla mattina (inizio ore 10 circa), e trasportato almeno mezz’ora prima nella cucina di ogni camp e ultimato nei dettagli (presentazione visiva) 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132856"/>
            <a:ext cx="2808312" cy="4212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780928"/>
            <a:ext cx="4680520" cy="3072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861048"/>
            <a:ext cx="4819650" cy="279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3448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604460"/>
            <a:ext cx="3096344" cy="550461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836712"/>
            <a:ext cx="3813888" cy="508518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768876" y="882443"/>
            <a:ext cx="3030184" cy="5386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2215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408712"/>
          </a:xfrm>
        </p:spPr>
        <p:txBody>
          <a:bodyPr>
            <a:normAutofit/>
          </a:bodyPr>
          <a:lstStyle/>
          <a:p>
            <a:r>
              <a:rPr lang="it-IT" sz="2800" dirty="0" smtClean="0"/>
              <a:t>Ore 15:00 Preparazione spuntini per prima, durante e dopo il safari pomeridiano con drink (caldi  e freddi) </a:t>
            </a:r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endParaRPr lang="it-IT" sz="2800" dirty="0" smtClean="0"/>
          </a:p>
          <a:p>
            <a:pPr marL="0" indent="0">
              <a:buNone/>
            </a:pPr>
            <a:r>
              <a:rPr lang="it-IT" sz="2800" dirty="0"/>
              <a:t/>
            </a:r>
            <a:br>
              <a:rPr lang="it-IT" sz="2800" dirty="0"/>
            </a:br>
            <a:endParaRPr lang="it-IT" sz="2800" dirty="0"/>
          </a:p>
          <a:p>
            <a:r>
              <a:rPr lang="it-IT" sz="2800" dirty="0" smtClean="0"/>
              <a:t>La cena viene fatta nel BOMA, che richiede di essere allestito almeno un’ora e mezza prima del ritorno dei clienti dal safari… con tanto di ricontrollo camere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72816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542417"/>
            <a:ext cx="4650482" cy="310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129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514"/>
            <a:ext cx="6793190" cy="4525963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284984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021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/>
          <a:lstStyle/>
          <a:p>
            <a:r>
              <a:rPr lang="it-IT" sz="2800" dirty="0" smtClean="0">
                <a:solidFill>
                  <a:schemeClr val="bg1"/>
                </a:solidFill>
              </a:rPr>
              <a:t>Così come per il pranzo la cena viene trasportata nelle cucine dei </a:t>
            </a:r>
            <a:r>
              <a:rPr lang="it-IT" sz="2800" dirty="0" err="1" smtClean="0">
                <a:solidFill>
                  <a:schemeClr val="bg1"/>
                </a:solidFill>
              </a:rPr>
              <a:t>camps</a:t>
            </a:r>
            <a:r>
              <a:rPr lang="it-IT" sz="2800" dirty="0" smtClean="0">
                <a:solidFill>
                  <a:schemeClr val="bg1"/>
                </a:solidFill>
              </a:rPr>
              <a:t> almeno mezz’ora prima del pasto.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Talvolta può capitare che alcune coppie di clienti richiedano (o a sorpresa) una cena privata e intima, direttamente sulla veranda panoramica della propria suite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3966" y="3648965"/>
            <a:ext cx="4896544" cy="3209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27" y="3648963"/>
            <a:ext cx="4792683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940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7207"/>
            <a:ext cx="8229600" cy="1143000"/>
          </a:xfrm>
        </p:spPr>
        <p:txBody>
          <a:bodyPr/>
          <a:lstStyle/>
          <a:p>
            <a:r>
              <a:rPr lang="it-IT" i="1" dirty="0" err="1" smtClean="0"/>
              <a:t>What</a:t>
            </a:r>
            <a:r>
              <a:rPr lang="it-IT" i="1" dirty="0" smtClean="0"/>
              <a:t> do the </a:t>
            </a:r>
            <a:r>
              <a:rPr lang="it-IT" b="1" i="1" dirty="0" err="1" smtClean="0"/>
              <a:t>guests</a:t>
            </a:r>
            <a:r>
              <a:rPr lang="it-IT" i="1" dirty="0" smtClean="0"/>
              <a:t> do ?</a:t>
            </a:r>
            <a:endParaRPr lang="it-IT" i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052736"/>
            <a:ext cx="748883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ergamena 1 5"/>
          <p:cNvSpPr/>
          <p:nvPr/>
        </p:nvSpPr>
        <p:spPr>
          <a:xfrm>
            <a:off x="1903939" y="1844824"/>
            <a:ext cx="4468261" cy="3312368"/>
          </a:xfrm>
          <a:prstGeom prst="verticalScroll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686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564904"/>
            <a:ext cx="4464496" cy="1143000"/>
          </a:xfrm>
        </p:spPr>
        <p:txBody>
          <a:bodyPr/>
          <a:lstStyle/>
          <a:p>
            <a:r>
              <a:rPr lang="it-IT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Goodmorning</a:t>
            </a:r>
            <a:r>
              <a:rPr lang="it-IT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…</a:t>
            </a:r>
            <a:endParaRPr lang="it-IT" i="1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257800"/>
          </a:xfrm>
        </p:spPr>
        <p:txBody>
          <a:bodyPr>
            <a:normAutofit/>
          </a:bodyPr>
          <a:lstStyle/>
          <a:p>
            <a:pPr algn="r"/>
            <a:endParaRPr lang="it-IT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/>
            <a:endParaRPr lang="it-IT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/>
            <a:endParaRPr lang="it-IT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endParaRPr lang="it-IT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endParaRPr lang="it-IT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endParaRPr lang="it-IT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 </a:t>
            </a:r>
            <a:r>
              <a:rPr lang="it-IT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o’clock</a:t>
            </a:r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- WAKE UP CALL</a:t>
            </a:r>
            <a:b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it-IT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5:15 - TEA &amp; COFFEE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581128"/>
            <a:ext cx="3175481" cy="21285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561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4624"/>
            <a:ext cx="4968552" cy="720080"/>
          </a:xfrm>
        </p:spPr>
        <p:txBody>
          <a:bodyPr/>
          <a:lstStyle/>
          <a:p>
            <a:r>
              <a:rPr lang="it-IT" dirty="0" smtClean="0"/>
              <a:t>5:30 - MORNING SAFARI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08719"/>
            <a:ext cx="5400600" cy="3539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7481" y="3284984"/>
            <a:ext cx="4608512" cy="3070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4098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4794" y="4581128"/>
            <a:ext cx="4032448" cy="1008112"/>
          </a:xfrm>
        </p:spPr>
        <p:txBody>
          <a:bodyPr/>
          <a:lstStyle/>
          <a:p>
            <a:r>
              <a:rPr lang="it-IT" dirty="0" smtClean="0"/>
              <a:t>9:30 - BREAKFAST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8878" y="620688"/>
            <a:ext cx="3810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670" y="875967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6761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52536" y="3717032"/>
            <a:ext cx="3168352" cy="1143000"/>
          </a:xfrm>
        </p:spPr>
        <p:txBody>
          <a:bodyPr/>
          <a:lstStyle/>
          <a:p>
            <a:r>
              <a:rPr lang="it-IT" i="1" dirty="0" smtClean="0"/>
              <a:t>Relax…</a:t>
            </a:r>
            <a:endParaRPr lang="it-IT" i="1" dirty="0"/>
          </a:p>
        </p:txBody>
      </p:sp>
      <p:pic>
        <p:nvPicPr>
          <p:cNvPr id="2054" name="Picture 6" descr="C:\Users\Proprietario\Desktop\pics presentaz\32makalali-gal-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336704" cy="4152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86226">
            <a:off x="323528" y="404664"/>
            <a:ext cx="4091930" cy="2681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8693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764704"/>
            <a:ext cx="4250750" cy="792088"/>
          </a:xfrm>
        </p:spPr>
        <p:txBody>
          <a:bodyPr/>
          <a:lstStyle/>
          <a:p>
            <a:r>
              <a:rPr lang="it-IT" dirty="0" smtClean="0"/>
              <a:t>1 </a:t>
            </a:r>
            <a:r>
              <a:rPr lang="it-IT" dirty="0" err="1" smtClean="0"/>
              <a:t>o’clock</a:t>
            </a:r>
            <a:r>
              <a:rPr lang="it-IT" dirty="0" smtClean="0"/>
              <a:t> </a:t>
            </a:r>
            <a:r>
              <a:rPr lang="it-IT" dirty="0" err="1" smtClean="0"/>
              <a:t>pm</a:t>
            </a:r>
            <a:r>
              <a:rPr lang="it-IT" dirty="0" smtClean="0"/>
              <a:t> - LUNCH 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548680"/>
            <a:ext cx="3810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662" y="2132856"/>
            <a:ext cx="5274722" cy="3456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1086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88641"/>
            <a:ext cx="7344816" cy="115212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15:30 - AFTERNOON TEA &amp; COFFEE</a:t>
            </a:r>
          </a:p>
          <a:p>
            <a:r>
              <a:rPr lang="it-IT" dirty="0" smtClean="0"/>
              <a:t>16:00 – AFTERNOON SAFARI 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96752"/>
            <a:ext cx="67437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140968"/>
            <a:ext cx="5328592" cy="3550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270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6192688" cy="3483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340768"/>
            <a:ext cx="6272697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852936"/>
            <a:ext cx="6364199" cy="3579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1168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210</Words>
  <Application>Microsoft Office PowerPoint</Application>
  <PresentationFormat>Presentazione su schermo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One day at Makalali…</vt:lpstr>
      <vt:lpstr>What do the guests do ?</vt:lpstr>
      <vt:lpstr>Goodmorning…</vt:lpstr>
      <vt:lpstr>Diapositiva 4</vt:lpstr>
      <vt:lpstr>Diapositiva 5</vt:lpstr>
      <vt:lpstr>Relax…</vt:lpstr>
      <vt:lpstr>Diapositiva 7</vt:lpstr>
      <vt:lpstr>Diapositiva 8</vt:lpstr>
      <vt:lpstr>Diapositiva 9</vt:lpstr>
      <vt:lpstr>Diapositiva 10</vt:lpstr>
      <vt:lpstr>What does the staff do ?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day at Makalali</dc:title>
  <dc:creator>Proprietario</dc:creator>
  <cp:lastModifiedBy>BARBARA</cp:lastModifiedBy>
  <cp:revision>38</cp:revision>
  <dcterms:created xsi:type="dcterms:W3CDTF">2015-03-11T08:41:42Z</dcterms:created>
  <dcterms:modified xsi:type="dcterms:W3CDTF">2015-03-13T19:35:49Z</dcterms:modified>
</cp:coreProperties>
</file>